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</p:sldMasterIdLst>
  <p:notesMasterIdLst>
    <p:notesMasterId r:id="rId13"/>
  </p:notesMasterIdLst>
  <p:sldIdLst>
    <p:sldId id="256" r:id="rId4"/>
    <p:sldId id="299" r:id="rId5"/>
    <p:sldId id="364" r:id="rId6"/>
    <p:sldId id="324" r:id="rId7"/>
    <p:sldId id="371" r:id="rId8"/>
    <p:sldId id="372" r:id="rId9"/>
    <p:sldId id="373" r:id="rId10"/>
    <p:sldId id="375" r:id="rId11"/>
    <p:sldId id="3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6395" autoAdjust="0"/>
  </p:normalViewPr>
  <p:slideViewPr>
    <p:cSldViewPr>
      <p:cViewPr varScale="1">
        <p:scale>
          <a:sx n="70" d="100"/>
          <a:sy n="70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15E0-1163-42BB-A2C4-A98E6D781467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0FC16-371D-4D44-8F1D-EDAE0F9A8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9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FC16-371D-4D44-8F1D-EDAE0F9A8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76D42-39CA-4FD1-993C-B5E6BDA9534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838200"/>
          </a:xfrm>
        </p:spPr>
        <p:txBody>
          <a:bodyPr>
            <a:normAutofit/>
          </a:bodyPr>
          <a:lstStyle>
            <a:lvl1pPr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0F4A-9609-4F94-9F03-1C98B0E2CB49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48C-1A10-4BA7-B552-9C70473BC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C72E-AB1C-48D9-8A15-3FFBC9A9B9B9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8D73-12F1-498F-9F69-5AC786B32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5EA6-A725-410F-A176-E1D76407C3EF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D3C8-0E3F-4B69-995A-E9B4DEE8E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510D-3045-4509-AF7B-C97C126F85F2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50C2-63E0-49F7-8D1A-9C06AC5C9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BBC-666F-4A7F-AF50-88678220FA5A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5455-6977-48D4-B0D0-0FB8E699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99DF-434A-4A38-8FAC-9594BE9BFC0A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28A9-68D5-40E1-87EF-DBCBCFB78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A1E5-286F-4853-9F9C-CAC60AF0E311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A69C-9A69-47DA-9EA0-86A0CFEC9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D0C8-6C1E-4274-B3BB-D59BE8DC90E2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0E7E-87C4-4F7C-B5CB-FF19D28B2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F358-3515-495D-991E-AD3EB3AE0847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83E4-48C8-4F68-88D0-4174C1259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5342-733A-414B-9DEC-A447CECB75BF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A822-B4FF-4E68-B599-00C891EC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E7D0-3985-4F46-B396-E42525CD1C2E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519E-A640-42D0-8434-030E9146C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D438-38E8-4AA6-B349-86C1B61AD437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63DC-4EF2-4DE7-868E-F946C8AF3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0E9-C8E0-4F73-8921-A917D727341E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DDBA-FBB8-475C-B669-7E73CC1A0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9AE5-8340-48CF-8D90-FB59E7D3D273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22B2-DB45-49B7-878C-91FF7B829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9A99-6803-47A0-BB62-FD5B5C175715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B921-5856-4E7C-AF20-B3079755A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3112-C20E-4DC6-9403-CAE678577518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EF02-4A60-4191-88F6-3D5626F8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BB39-B327-4203-8A9E-64B62327C011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07AD-AEB8-4D94-A683-BB0E58AC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CD94-3C00-448A-AD79-2BBEB06E615A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A0B9-4EAC-4878-8A91-BCC5EB8AF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2165-915B-4AB9-B3E5-404E7D3A40B3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5409-60AD-4F95-9AB9-FB8FBBE3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E0508-82C9-4A18-A6C1-849EA8733514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52483-25F6-4F97-BF06-15D6B7663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DEBBB-E12C-4639-AD45-BA6221222B6C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9165C-C18B-4877-8403-451543183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B3516-0FB2-43EB-8D72-A406E7D9CFAA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B86F5-786D-4629-852B-AFDE91B5F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dars.org/essp/apps/PublicRateSourc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vadars.zoom.us/meeting/register/tZUtfuisqz0iHtJaXWnuHDEMxyNN2z3dLvvq&amp;sa=D&amp;source=calendar&amp;ust=1612108558899000&amp;usg=AOvVaw2K4Ymp_nmRhS_O3DI3PQd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981200"/>
            <a:ext cx="6400800" cy="838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DARS/ESO Monthly Update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24, 2021</a:t>
            </a: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18"/>
            <a:ext cx="8229600" cy="464788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Format has been changed to meetings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keep microphone muted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use chat feature for questions/comments.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Local Office Status</a:t>
            </a:r>
          </a:p>
          <a:p>
            <a:r>
              <a:rPr lang="en-US" dirty="0" smtClean="0"/>
              <a:t>Vendor Agreement Modifications</a:t>
            </a:r>
          </a:p>
          <a:p>
            <a:r>
              <a:rPr lang="en-US" dirty="0" smtClean="0"/>
              <a:t>COVID Relief Funds</a:t>
            </a:r>
          </a:p>
          <a:p>
            <a:r>
              <a:rPr lang="en-US" dirty="0" smtClean="0"/>
              <a:t>ESO Directory Updates</a:t>
            </a:r>
          </a:p>
          <a:p>
            <a:r>
              <a:rPr lang="en-US" dirty="0" smtClean="0"/>
              <a:t>Pre Employment Transition Services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Office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400" dirty="0"/>
              <a:t>DARS offices </a:t>
            </a:r>
            <a:r>
              <a:rPr lang="en-US" sz="2400" dirty="0" smtClean="0"/>
              <a:t>are open to clients by appointment only.</a:t>
            </a:r>
          </a:p>
          <a:p>
            <a:r>
              <a:rPr lang="en-US" sz="2400" dirty="0" smtClean="0"/>
              <a:t>ESOs can access DARS offices to </a:t>
            </a:r>
            <a:r>
              <a:rPr lang="en-US" sz="2400" dirty="0"/>
              <a:t>meet with clients as long as it’s specific, reasonable and necessary for the client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ESO access must </a:t>
            </a:r>
            <a:r>
              <a:rPr lang="en-US" sz="2400" dirty="0"/>
              <a:t>be prearranged </a:t>
            </a:r>
            <a:r>
              <a:rPr lang="en-US" sz="2400" dirty="0" smtClean="0"/>
              <a:t>with the counselor and </a:t>
            </a:r>
            <a:r>
              <a:rPr lang="en-US" sz="2400" dirty="0"/>
              <a:t>follow all COVID protocols</a:t>
            </a:r>
            <a:r>
              <a:rPr lang="en-US" sz="2400" dirty="0" smtClean="0"/>
              <a:t>. ESO staff should </a:t>
            </a:r>
            <a:r>
              <a:rPr lang="en-US" sz="2400" dirty="0"/>
              <a:t>contact the counselor to make arrangements. </a:t>
            </a:r>
            <a:endParaRPr lang="en-US" sz="2400" dirty="0" smtClean="0"/>
          </a:p>
          <a:p>
            <a:r>
              <a:rPr lang="en-US" sz="2400" dirty="0" smtClean="0"/>
              <a:t>ESOs </a:t>
            </a:r>
            <a:r>
              <a:rPr lang="en-US" sz="2400" dirty="0"/>
              <a:t>that have permanent physical office space in a DARS should contact managers about access if they haven’t already done so.</a:t>
            </a:r>
            <a:endParaRPr lang="en-US" sz="2400" dirty="0" smtClean="0"/>
          </a:p>
          <a:p>
            <a:r>
              <a:rPr lang="en-US" sz="2400" dirty="0" smtClean="0"/>
              <a:t>Remote services are still being provided where appropriate for client. </a:t>
            </a:r>
            <a:endParaRPr lang="en-US" sz="24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8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Agreement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Includes three new requirements:</a:t>
            </a:r>
          </a:p>
          <a:p>
            <a:pPr lvl="1"/>
            <a:r>
              <a:rPr lang="en-US" dirty="0" smtClean="0"/>
              <a:t>Criminal Background Checks </a:t>
            </a:r>
          </a:p>
          <a:p>
            <a:pPr lvl="2"/>
            <a:r>
              <a:rPr lang="en-US" dirty="0" smtClean="0"/>
              <a:t>Including Central Registry Child Protective Services </a:t>
            </a:r>
            <a:r>
              <a:rPr lang="en-US" dirty="0"/>
              <a:t>checks</a:t>
            </a:r>
            <a:r>
              <a:rPr lang="en-US" dirty="0" smtClean="0"/>
              <a:t> for staff providing services to minors</a:t>
            </a:r>
          </a:p>
          <a:p>
            <a:pPr lvl="1"/>
            <a:r>
              <a:rPr lang="en-US" dirty="0" smtClean="0"/>
              <a:t>Civility in the Workplace Training</a:t>
            </a:r>
          </a:p>
          <a:p>
            <a:pPr lvl="1"/>
            <a:r>
              <a:rPr lang="en-US" dirty="0" smtClean="0"/>
              <a:t>Anti Discrimination  </a:t>
            </a:r>
          </a:p>
          <a:p>
            <a:r>
              <a:rPr lang="en-US" dirty="0" smtClean="0"/>
              <a:t>Template modification will be available on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COVID Relief Funds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$867,518 was made available to 55 ESOs</a:t>
            </a:r>
          </a:p>
          <a:p>
            <a:r>
              <a:rPr lang="en-US" dirty="0" smtClean="0"/>
              <a:t>Notifications of eligibility went out last week</a:t>
            </a:r>
          </a:p>
          <a:p>
            <a:r>
              <a:rPr lang="en-US" dirty="0" smtClean="0"/>
              <a:t>Acceptance forms must be returned by Friday February </a:t>
            </a:r>
            <a:r>
              <a:rPr lang="en-US" dirty="0" smtClean="0"/>
              <a:t>28, </a:t>
            </a:r>
            <a:r>
              <a:rPr lang="en-US" dirty="0" smtClean="0"/>
              <a:t>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 Directory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submitted updates have been completed. </a:t>
            </a:r>
          </a:p>
          <a:p>
            <a:r>
              <a:rPr lang="en-US" dirty="0" smtClean="0"/>
              <a:t>ESOs should go to the link below to check their directory page. </a:t>
            </a:r>
            <a:r>
              <a:rPr lang="en-US" dirty="0">
                <a:hlinkClick r:id="rId2"/>
              </a:rPr>
              <a:t>https://www.vadars.org/essp/apps/PublicRateSource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If additional updates are needed reach out to Anita Mundy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Pre </a:t>
            </a:r>
            <a:r>
              <a:rPr lang="en-US" sz="5400" dirty="0"/>
              <a:t>Employment Transition Services </a:t>
            </a:r>
          </a:p>
        </p:txBody>
      </p:sp>
    </p:spTree>
    <p:extLst>
      <p:ext uri="{BB962C8B-B14F-4D97-AF65-F5344CB8AC3E}">
        <p14:creationId xmlns:p14="http://schemas.microsoft.com/office/powerpoint/2010/main" val="2482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 March 24,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94" y="14517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Windmills Overview</a:t>
            </a: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Windmills disability awareness training program equips business leaders and hiring staff with the knowledge, skills and tools to create an inclusive workplace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all DARS/ESO Monthly meetings @</a:t>
            </a:r>
          </a:p>
          <a:p>
            <a:pPr marL="0" indent="0" algn="ctr">
              <a:buNone/>
            </a:pPr>
            <a:r>
              <a:rPr lang="en-US" sz="2400" u="sng" dirty="0">
                <a:hlinkClick r:id="rId2"/>
              </a:rPr>
              <a:t>https://vadars.zoom.us/meeting/register/tZUtfuisqz0iHtJaXWnuHDEMxyNN2z3dLvvq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4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16314</TotalTime>
  <Words>289</Words>
  <Application>Microsoft Office PowerPoint</Application>
  <PresentationFormat>On-screen Show (4:3)</PresentationFormat>
  <Paragraphs>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Office Theme</vt:lpstr>
      <vt:lpstr>1_Custom Design</vt:lpstr>
      <vt:lpstr>Custom Design</vt:lpstr>
      <vt:lpstr>PowerPoint Presentation</vt:lpstr>
      <vt:lpstr>Housekeeping</vt:lpstr>
      <vt:lpstr>Agenda </vt:lpstr>
      <vt:lpstr>Local Office Status</vt:lpstr>
      <vt:lpstr>Vendor Agreement Modification</vt:lpstr>
      <vt:lpstr>COVID Relief Funds</vt:lpstr>
      <vt:lpstr>ESO Directory Updates</vt:lpstr>
      <vt:lpstr>PowerPoint Presentation</vt:lpstr>
      <vt:lpstr>Next Meeting March 24, 2021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Donna Bonessi</cp:lastModifiedBy>
  <cp:revision>260</cp:revision>
  <dcterms:created xsi:type="dcterms:W3CDTF">2012-07-13T13:00:22Z</dcterms:created>
  <dcterms:modified xsi:type="dcterms:W3CDTF">2021-02-26T17:51:31Z</dcterms:modified>
</cp:coreProperties>
</file>